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9451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보통 스타일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3323" autoAdjust="0"/>
    <p:restoredTop sz="94660"/>
  </p:normalViewPr>
  <p:slideViewPr>
    <p:cSldViewPr>
      <p:cViewPr>
        <p:scale>
          <a:sx n="90" d="100"/>
          <a:sy n="90" d="100"/>
        </p:scale>
        <p:origin x="246" y="-5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E8BAE-C0CF-4FF4-BD57-44137EB217BE}" type="datetimeFigureOut">
              <a:rPr lang="ko-KR" altLang="en-US" smtClean="0"/>
              <a:pPr/>
              <a:t>2026-03-11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FD821-F29E-43C9-AB97-633EF4CF47C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E8BAE-C0CF-4FF4-BD57-44137EB217BE}" type="datetimeFigureOut">
              <a:rPr lang="ko-KR" altLang="en-US" smtClean="0"/>
              <a:pPr/>
              <a:t>2026-03-11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FD821-F29E-43C9-AB97-633EF4CF47C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E8BAE-C0CF-4FF4-BD57-44137EB217BE}" type="datetimeFigureOut">
              <a:rPr lang="ko-KR" altLang="en-US" smtClean="0"/>
              <a:pPr/>
              <a:t>2026-03-11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FD821-F29E-43C9-AB97-633EF4CF47C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E8BAE-C0CF-4FF4-BD57-44137EB217BE}" type="datetimeFigureOut">
              <a:rPr lang="ko-KR" altLang="en-US" smtClean="0"/>
              <a:pPr/>
              <a:t>2026-03-11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FD821-F29E-43C9-AB97-633EF4CF47C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E8BAE-C0CF-4FF4-BD57-44137EB217BE}" type="datetimeFigureOut">
              <a:rPr lang="ko-KR" altLang="en-US" smtClean="0"/>
              <a:pPr/>
              <a:t>2026-03-11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FD821-F29E-43C9-AB97-633EF4CF47C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E8BAE-C0CF-4FF4-BD57-44137EB217BE}" type="datetimeFigureOut">
              <a:rPr lang="ko-KR" altLang="en-US" smtClean="0"/>
              <a:pPr/>
              <a:t>2026-03-11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FD821-F29E-43C9-AB97-633EF4CF47C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E8BAE-C0CF-4FF4-BD57-44137EB217BE}" type="datetimeFigureOut">
              <a:rPr lang="ko-KR" altLang="en-US" smtClean="0"/>
              <a:pPr/>
              <a:t>2026-03-11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FD821-F29E-43C9-AB97-633EF4CF47C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E8BAE-C0CF-4FF4-BD57-44137EB217BE}" type="datetimeFigureOut">
              <a:rPr lang="ko-KR" altLang="en-US" smtClean="0"/>
              <a:pPr/>
              <a:t>2026-03-11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FD821-F29E-43C9-AB97-633EF4CF47C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E8BAE-C0CF-4FF4-BD57-44137EB217BE}" type="datetimeFigureOut">
              <a:rPr lang="ko-KR" altLang="en-US" smtClean="0"/>
              <a:pPr/>
              <a:t>2026-03-11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FD821-F29E-43C9-AB97-633EF4CF47C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E8BAE-C0CF-4FF4-BD57-44137EB217BE}" type="datetimeFigureOut">
              <a:rPr lang="ko-KR" altLang="en-US" smtClean="0"/>
              <a:pPr/>
              <a:t>2026-03-11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FD821-F29E-43C9-AB97-633EF4CF47C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E8BAE-C0CF-4FF4-BD57-44137EB217BE}" type="datetimeFigureOut">
              <a:rPr lang="ko-KR" altLang="en-US" smtClean="0"/>
              <a:pPr/>
              <a:t>2026-03-11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FD821-F29E-43C9-AB97-633EF4CF47C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E8BAE-C0CF-4FF4-BD57-44137EB217BE}" type="datetimeFigureOut">
              <a:rPr lang="ko-KR" altLang="en-US" smtClean="0"/>
              <a:pPr/>
              <a:t>2026-03-11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4FD821-F29E-43C9-AB97-633EF4CF47C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28604"/>
            <a:ext cx="7643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■ 신용정보활</a:t>
            </a:r>
            <a:r>
              <a:rPr lang="ko-KR" altLang="en-US" dirty="0"/>
              <a:t>용</a:t>
            </a:r>
            <a:r>
              <a:rPr lang="ko-KR" altLang="en-US" dirty="0" smtClean="0"/>
              <a:t>체제 개정사항 비교표 </a:t>
            </a:r>
            <a:r>
              <a:rPr lang="en-US" altLang="ko-KR" dirty="0" err="1" smtClean="0"/>
              <a:t>Ver</a:t>
            </a:r>
            <a:r>
              <a:rPr lang="en-US" altLang="ko-KR" dirty="0" smtClean="0"/>
              <a:t> 8.0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357166"/>
          </a:xfrm>
          <a:prstGeom prst="rect">
            <a:avLst/>
          </a:prstGeom>
          <a:solidFill>
            <a:srgbClr val="30945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42844" y="0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bg1"/>
                </a:solidFill>
              </a:rPr>
              <a:t>개정사항 비교표 보기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285721" y="928670"/>
          <a:ext cx="8534751" cy="57406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79"/>
                <a:gridCol w="4248472"/>
              </a:tblGrid>
              <a:tr h="5560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/>
                        <a:t>변경 전</a:t>
                      </a:r>
                      <a:endParaRPr lang="ko-KR" alt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latin typeface="+mj-lt"/>
                        </a:rPr>
                        <a:t>변경 후</a:t>
                      </a:r>
                      <a:endParaRPr lang="ko-KR" altLang="en-US" sz="800" dirty="0">
                        <a:latin typeface="+mj-lt"/>
                      </a:endParaRPr>
                    </a:p>
                  </a:txBody>
                  <a:tcPr anchor="ctr"/>
                </a:tc>
              </a:tr>
              <a:tr h="5184668"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altLang="ko-KR" sz="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r>
                        <a:rPr lang="en-US" altLang="ko-KR" sz="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신용정보를 제공받는 자</a:t>
                      </a:r>
                      <a:endParaRPr lang="en-US" altLang="ko-KR" sz="8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1"/>
                      <a:r>
                        <a:rPr lang="en-US" altLang="ko-KR" sz="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(2) </a:t>
                      </a:r>
                      <a:r>
                        <a:rPr lang="ko-KR" altLang="en-US" sz="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신용정보 제</a:t>
                      </a:r>
                      <a:r>
                        <a:rPr lang="en-US" altLang="ko-KR" sz="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자 제공 및 신용정보 처리 위탁에 따른 신용정보 제공</a:t>
                      </a:r>
                      <a:endParaRPr lang="ko-KR" altLang="en-U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1"/>
                      <a:r>
                        <a:rPr lang="en-US" altLang="ko-KR" sz="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· </a:t>
                      </a:r>
                      <a:r>
                        <a:rPr lang="ko-KR" altLang="en-US" sz="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제공받는자</a:t>
                      </a:r>
                      <a:r>
                        <a:rPr lang="en-US" altLang="ko-KR" sz="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수탁업체명</a:t>
                      </a:r>
                      <a:r>
                        <a:rPr lang="en-US" altLang="ko-KR" sz="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제공목적</a:t>
                      </a:r>
                      <a:r>
                        <a:rPr lang="en-US" altLang="ko-KR" sz="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제공내용</a:t>
                      </a:r>
                      <a:r>
                        <a:rPr lang="en-US" altLang="ko-KR" sz="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이용 및 보유기간에 대한 정보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altLang="ko-KR" sz="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r>
                        <a:rPr lang="en-US" altLang="ko-KR" sz="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신용정보를 제공받는 자</a:t>
                      </a:r>
                      <a:endParaRPr lang="en-US" altLang="ko-KR" sz="8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1"/>
                      <a:r>
                        <a:rPr lang="en-US" altLang="ko-KR" sz="800" b="1" kern="1200" dirty="0" smtClean="0">
                          <a:solidFill>
                            <a:schemeClr val="dk1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(2) </a:t>
                      </a:r>
                      <a:r>
                        <a:rPr lang="ko-KR" altLang="en-US" sz="800" b="1" kern="1200" dirty="0" smtClean="0">
                          <a:solidFill>
                            <a:schemeClr val="dk1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신용정보 제</a:t>
                      </a:r>
                      <a:r>
                        <a:rPr lang="en-US" altLang="ko-KR" sz="800" b="1" kern="1200" dirty="0" smtClean="0">
                          <a:solidFill>
                            <a:schemeClr val="dk1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800" b="1" kern="1200" dirty="0" smtClean="0">
                          <a:solidFill>
                            <a:schemeClr val="dk1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자 </a:t>
                      </a:r>
                      <a:r>
                        <a:rPr lang="ko-KR" altLang="en-US" sz="800" b="1" kern="1200" dirty="0" smtClean="0">
                          <a:solidFill>
                            <a:schemeClr val="dk1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제공</a:t>
                      </a:r>
                      <a:endParaRPr lang="ko-KR" altLang="en-US" sz="800" kern="1200" dirty="0" smtClean="0">
                        <a:solidFill>
                          <a:schemeClr val="dk1"/>
                        </a:solidFill>
                        <a:latin typeface="맑은 고딕 (본문)"/>
                        <a:ea typeface="+mn-ea"/>
                        <a:cs typeface="+mn-cs"/>
                      </a:endParaRPr>
                    </a:p>
                    <a:p>
                      <a:pPr fontAlgn="base" latinLnBrk="1"/>
                      <a:r>
                        <a:rPr lang="en-US" altLang="ko-KR" sz="800" b="0" kern="1200" dirty="0" smtClean="0">
                          <a:solidFill>
                            <a:schemeClr val="dk1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· </a:t>
                      </a:r>
                      <a:r>
                        <a:rPr lang="ko-KR" altLang="en-US" sz="800" b="0" kern="1200" dirty="0" err="1" smtClean="0">
                          <a:solidFill>
                            <a:schemeClr val="dk1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제공받는자</a:t>
                      </a:r>
                      <a:r>
                        <a:rPr lang="en-US" altLang="ko-KR" sz="800" b="0" kern="1200" dirty="0" smtClean="0">
                          <a:solidFill>
                            <a:schemeClr val="dk1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00" b="0" kern="1200" dirty="0" smtClean="0">
                          <a:solidFill>
                            <a:schemeClr val="dk1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제공목적</a:t>
                      </a:r>
                      <a:r>
                        <a:rPr lang="en-US" altLang="ko-KR" sz="800" b="0" kern="1200" dirty="0" smtClean="0">
                          <a:solidFill>
                            <a:schemeClr val="dk1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,</a:t>
                      </a:r>
                      <a:r>
                        <a:rPr lang="en-US" altLang="ko-KR" sz="800" b="0" kern="1200" baseline="0" dirty="0" smtClean="0">
                          <a:solidFill>
                            <a:schemeClr val="dk1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800" b="0" kern="1200" baseline="0" dirty="0" smtClean="0">
                          <a:solidFill>
                            <a:schemeClr val="dk1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제공내용</a:t>
                      </a:r>
                      <a:r>
                        <a:rPr lang="en-US" altLang="ko-KR" sz="800" b="0" kern="1200" baseline="0" dirty="0" smtClean="0">
                          <a:solidFill>
                            <a:schemeClr val="dk1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00" b="0" kern="1200" baseline="0" dirty="0" smtClean="0">
                          <a:solidFill>
                            <a:schemeClr val="dk1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이용 및 보유기간에 대한 정보를 확인하실 수 있습니다</a:t>
                      </a:r>
                      <a:r>
                        <a:rPr lang="en-US" altLang="ko-KR" sz="800" b="0" kern="1200" baseline="0" dirty="0" smtClean="0">
                          <a:solidFill>
                            <a:schemeClr val="dk1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fontAlgn="base" latinLnBrk="1"/>
                      <a:endParaRPr lang="en-US" altLang="ko-KR" sz="800" b="0" kern="1200" dirty="0" smtClean="0">
                        <a:solidFill>
                          <a:schemeClr val="dk1"/>
                        </a:solidFill>
                        <a:latin typeface="맑은 고딕 (본문)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kern="1200" dirty="0" smtClean="0">
                          <a:solidFill>
                            <a:srgbClr val="FF0000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· </a:t>
                      </a:r>
                      <a:r>
                        <a:rPr lang="ko-KR" altLang="en-US" sz="800" b="0" kern="1200" dirty="0" smtClean="0">
                          <a:solidFill>
                            <a:srgbClr val="FF0000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당사는 개인정보보호법 제</a:t>
                      </a:r>
                      <a:r>
                        <a:rPr lang="en-US" altLang="ko-KR" sz="800" b="0" kern="1200" dirty="0" smtClean="0">
                          <a:solidFill>
                            <a:srgbClr val="FF0000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17</a:t>
                      </a:r>
                      <a:r>
                        <a:rPr lang="ko-KR" altLang="en-US" sz="800" b="0" kern="1200" dirty="0" smtClean="0">
                          <a:solidFill>
                            <a:srgbClr val="FF0000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조</a:t>
                      </a:r>
                      <a:r>
                        <a:rPr lang="en-US" altLang="ko-KR" sz="800" b="0" kern="1200" dirty="0" smtClean="0">
                          <a:solidFill>
                            <a:srgbClr val="FF0000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00" b="0" kern="1200" dirty="0" smtClean="0">
                          <a:solidFill>
                            <a:srgbClr val="FF0000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개인정보의 제공</a:t>
                      </a:r>
                      <a:r>
                        <a:rPr lang="en-US" altLang="ko-KR" sz="800" b="0" kern="1200" dirty="0" smtClean="0">
                          <a:solidFill>
                            <a:srgbClr val="FF0000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800" b="0" kern="1200" dirty="0" smtClean="0">
                          <a:solidFill>
                            <a:srgbClr val="FF0000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에</a:t>
                      </a:r>
                      <a:r>
                        <a:rPr lang="ko-KR" altLang="en-US" sz="800" b="0" kern="1200" baseline="0" dirty="0" smtClean="0">
                          <a:solidFill>
                            <a:srgbClr val="FF0000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 따라 해당 금융거래의 설정 </a:t>
                      </a:r>
                      <a:r>
                        <a:rPr lang="en-US" altLang="ko-KR" sz="800" b="0" kern="1200" dirty="0" smtClean="0">
                          <a:solidFill>
                            <a:srgbClr val="FF0000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· </a:t>
                      </a:r>
                      <a:r>
                        <a:rPr lang="ko-KR" altLang="en-US" sz="800" b="0" kern="1200" dirty="0" smtClean="0">
                          <a:solidFill>
                            <a:srgbClr val="FF0000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유지 </a:t>
                      </a:r>
                      <a:r>
                        <a:rPr lang="en-US" altLang="ko-KR" sz="800" b="0" kern="1200" dirty="0" smtClean="0">
                          <a:solidFill>
                            <a:srgbClr val="FF0000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· </a:t>
                      </a:r>
                    </a:p>
                    <a:p>
                      <a:pPr marL="0" marR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kern="1200" dirty="0" smtClean="0">
                          <a:solidFill>
                            <a:srgbClr val="FF0000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  </a:t>
                      </a:r>
                      <a:r>
                        <a:rPr lang="ko-KR" altLang="en-US" sz="800" b="0" kern="1200" dirty="0" smtClean="0">
                          <a:solidFill>
                            <a:srgbClr val="FF0000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이행 </a:t>
                      </a:r>
                      <a:r>
                        <a:rPr lang="en-US" altLang="ko-KR" sz="800" b="0" kern="1200" dirty="0" smtClean="0">
                          <a:solidFill>
                            <a:srgbClr val="FF0000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· </a:t>
                      </a:r>
                      <a:r>
                        <a:rPr lang="ko-KR" altLang="en-US" sz="800" b="0" kern="1200" dirty="0" smtClean="0">
                          <a:solidFill>
                            <a:srgbClr val="FF0000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관리 등에 필요한 제휴업무 수행을 목적으로 하는 개인</a:t>
                      </a:r>
                      <a:r>
                        <a:rPr lang="en-US" altLang="ko-KR" sz="800" b="0" kern="1200" dirty="0" smtClean="0">
                          <a:solidFill>
                            <a:srgbClr val="FF0000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00" b="0" kern="1200" dirty="0" smtClean="0">
                          <a:solidFill>
                            <a:srgbClr val="FF0000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신용</a:t>
                      </a:r>
                      <a:r>
                        <a:rPr lang="en-US" altLang="ko-KR" sz="800" b="0" kern="1200" dirty="0" smtClean="0">
                          <a:solidFill>
                            <a:srgbClr val="FF0000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800" b="0" kern="1200" dirty="0" smtClean="0">
                          <a:solidFill>
                            <a:srgbClr val="FF0000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정보에 관한 사항을 </a:t>
                      </a:r>
                      <a:r>
                        <a:rPr lang="ko-KR" altLang="en-US" sz="800" b="0" kern="1200" baseline="0" dirty="0" smtClean="0">
                          <a:solidFill>
                            <a:srgbClr val="FF0000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 </a:t>
                      </a:r>
                      <a:endParaRPr lang="en-US" altLang="ko-KR" sz="800" b="0" kern="1200" baseline="0" dirty="0" smtClean="0">
                        <a:solidFill>
                          <a:srgbClr val="FF0000"/>
                        </a:solidFill>
                        <a:latin typeface="맑은 고딕 (본문)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kern="1200" baseline="0" dirty="0" smtClean="0">
                          <a:solidFill>
                            <a:srgbClr val="FF0000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  </a:t>
                      </a:r>
                      <a:r>
                        <a:rPr lang="ko-KR" altLang="en-US" sz="800" b="0" kern="1200" baseline="0" dirty="0" smtClean="0">
                          <a:solidFill>
                            <a:srgbClr val="FF0000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아래와 같이 게시합니다</a:t>
                      </a:r>
                      <a:r>
                        <a:rPr lang="en-US" altLang="ko-KR" sz="800" b="0" kern="1200" baseline="0" dirty="0" smtClean="0">
                          <a:solidFill>
                            <a:srgbClr val="FF0000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800" b="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→ 추가</a:t>
                      </a:r>
                      <a:endParaRPr lang="ko-KR" altLang="en-US" sz="800" b="0" kern="1200" dirty="0" smtClean="0">
                        <a:solidFill>
                          <a:srgbClr val="FF0000"/>
                        </a:solidFill>
                        <a:latin typeface="맑은 고딕 (본문)"/>
                        <a:ea typeface="+mn-ea"/>
                        <a:cs typeface="+mn-cs"/>
                      </a:endParaRPr>
                    </a:p>
                    <a:p>
                      <a:pPr fontAlgn="base" latinLnBrk="1"/>
                      <a:r>
                        <a:rPr lang="en-US" altLang="ko-KR" sz="800" b="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800" b="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lang="ko-KR" altLang="en-US" sz="800" b="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진용석 법무사무소 → 길 법무사무소 </a:t>
                      </a:r>
                      <a:r>
                        <a:rPr lang="ko-KR" altLang="en-US" sz="800" b="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변경</a:t>
                      </a:r>
                      <a:endParaRPr lang="en-US" altLang="ko-KR" sz="800" b="0" kern="1200" baseline="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1"/>
                      <a:r>
                        <a:rPr lang="en-US" altLang="ko-KR" sz="800" b="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4. </a:t>
                      </a:r>
                      <a:r>
                        <a:rPr lang="ko-KR" altLang="en-US" sz="800" b="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한국신용정보원 → </a:t>
                      </a:r>
                      <a:r>
                        <a:rPr lang="en-US" altLang="ko-KR" sz="800" b="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(1) </a:t>
                      </a:r>
                      <a:r>
                        <a:rPr lang="ko-KR" altLang="en-US" sz="800" b="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신용정보집중기관</a:t>
                      </a:r>
                      <a:r>
                        <a:rPr lang="en-US" altLang="ko-KR" sz="800" b="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00" b="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신용정보회사</a:t>
                      </a:r>
                      <a:r>
                        <a:rPr lang="en-US" altLang="ko-KR" sz="800" b="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00" b="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기타 법률에 의해 제출을</a:t>
                      </a:r>
                      <a:endParaRPr lang="en-US" altLang="ko-KR" sz="800" b="0" kern="1200" baseline="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1"/>
                      <a:r>
                        <a:rPr lang="en-US" altLang="ko-KR" sz="800" b="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800" b="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요구하는 공공기관 등 과 중복되어 빠짐</a:t>
                      </a:r>
                      <a:endParaRPr lang="en-US" altLang="ko-KR" sz="800" b="0" kern="1200" baseline="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1"/>
                      <a:r>
                        <a:rPr lang="en-US" altLang="ko-KR" sz="800" b="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800" b="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제공받는 자의 이용 및 보유기간 변경</a:t>
                      </a:r>
                      <a:endParaRPr lang="ko-KR" altLang="en-US" sz="800" b="0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959" y="2357430"/>
            <a:ext cx="4136603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5177" y="2914682"/>
            <a:ext cx="4141665" cy="3729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28604"/>
            <a:ext cx="7643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■ 신용정보활</a:t>
            </a:r>
            <a:r>
              <a:rPr lang="ko-KR" altLang="en-US" dirty="0"/>
              <a:t>용</a:t>
            </a:r>
            <a:r>
              <a:rPr lang="ko-KR" altLang="en-US" dirty="0" smtClean="0"/>
              <a:t>체제 개정사항 비교표 </a:t>
            </a:r>
            <a:r>
              <a:rPr lang="en-US" altLang="ko-KR" dirty="0" err="1" smtClean="0"/>
              <a:t>Ver</a:t>
            </a:r>
            <a:r>
              <a:rPr lang="en-US" altLang="ko-KR" dirty="0" smtClean="0"/>
              <a:t> 8.0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357166"/>
          </a:xfrm>
          <a:prstGeom prst="rect">
            <a:avLst/>
          </a:prstGeom>
          <a:solidFill>
            <a:srgbClr val="30945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42844" y="0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bg1"/>
                </a:solidFill>
              </a:rPr>
              <a:t>개정사항 비교표 보기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285721" y="928670"/>
          <a:ext cx="8534751" cy="57406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79"/>
                <a:gridCol w="4248472"/>
              </a:tblGrid>
              <a:tr h="5560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/>
                        <a:t>변경 전</a:t>
                      </a:r>
                      <a:endParaRPr lang="ko-KR" alt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latin typeface="+mj-lt"/>
                        </a:rPr>
                        <a:t>변경 후</a:t>
                      </a:r>
                      <a:endParaRPr lang="ko-KR" altLang="en-US" sz="800" dirty="0">
                        <a:latin typeface="+mj-lt"/>
                      </a:endParaRPr>
                    </a:p>
                  </a:txBody>
                  <a:tcPr anchor="ctr"/>
                </a:tc>
              </a:tr>
              <a:tr h="5184668">
                <a:tc>
                  <a:txBody>
                    <a:bodyPr/>
                    <a:lstStyle/>
                    <a:p>
                      <a:pPr fontAlgn="base" latinLnBrk="1"/>
                      <a:endParaRPr lang="ko-KR" altLang="en-U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altLang="ko-KR" sz="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r>
                        <a:rPr lang="en-US" altLang="ko-KR" sz="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신용정보를 제공받는 자</a:t>
                      </a:r>
                      <a:endParaRPr lang="en-US" altLang="ko-KR" sz="8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1"/>
                      <a:r>
                        <a:rPr lang="en-US" altLang="ko-KR" sz="800" b="0" kern="1200" dirty="0" smtClean="0">
                          <a:solidFill>
                            <a:srgbClr val="FF0000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(3) </a:t>
                      </a:r>
                      <a:r>
                        <a:rPr lang="ko-KR" altLang="en-US" sz="800" b="0" kern="1200" dirty="0" smtClean="0">
                          <a:solidFill>
                            <a:srgbClr val="FF0000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신용정보처리 위탁에 따른 신용정보 제공 → 신설</a:t>
                      </a:r>
                      <a:endParaRPr lang="en-US" altLang="ko-KR" sz="800" b="0" kern="1200" dirty="0" smtClean="0">
                        <a:solidFill>
                          <a:srgbClr val="FF0000"/>
                        </a:solidFill>
                        <a:latin typeface="맑은 고딕 (본문)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kern="1200" baseline="0" dirty="0" smtClean="0">
                          <a:solidFill>
                            <a:srgbClr val="FF0000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800" b="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·  </a:t>
                      </a:r>
                      <a:r>
                        <a:rPr lang="ko-KR" altLang="en-US" sz="800" b="0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수탁업체명</a:t>
                      </a:r>
                      <a:r>
                        <a:rPr lang="en-US" altLang="ko-KR" sz="800" b="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00" b="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제공목적</a:t>
                      </a:r>
                      <a:r>
                        <a:rPr lang="en-US" altLang="ko-KR" sz="800" b="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00" b="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제공내용</a:t>
                      </a:r>
                      <a:r>
                        <a:rPr lang="en-US" altLang="ko-KR" sz="800" b="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00" b="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이용 및 보유기간에 대한 정보를 확인하실 수 </a:t>
                      </a:r>
                      <a:endParaRPr lang="en-US" altLang="ko-KR" sz="800" b="0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    </a:t>
                      </a:r>
                      <a:r>
                        <a:rPr lang="ko-KR" altLang="en-US" sz="800" b="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있습니다</a:t>
                      </a:r>
                      <a:r>
                        <a:rPr lang="en-US" altLang="ko-KR" sz="800" b="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800" b="0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1"/>
                      <a:r>
                        <a:rPr lang="en-US" altLang="ko-KR" sz="800" b="0" kern="1200" baseline="0" dirty="0" smtClean="0">
                          <a:solidFill>
                            <a:srgbClr val="FF0000"/>
                          </a:solidFill>
                          <a:latin typeface="맑은 고딕 (본문)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800" b="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· </a:t>
                      </a:r>
                      <a:r>
                        <a:rPr lang="ko-KR" altLang="en-US" sz="800" b="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당사는 현재 신용정보 처리 위탁현황이 없습니다</a:t>
                      </a:r>
                      <a:r>
                        <a:rPr lang="en-US" altLang="ko-KR" sz="800" b="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800" b="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    </a:t>
                      </a:r>
                      <a:endParaRPr lang="en-US" altLang="ko-KR" sz="800" b="0" kern="1200" dirty="0" smtClean="0">
                        <a:solidFill>
                          <a:schemeClr val="dk1"/>
                        </a:solidFill>
                        <a:latin typeface="맑은 고딕 (본문)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</TotalTime>
  <Words>212</Words>
  <Application>Microsoft Office PowerPoint</Application>
  <PresentationFormat>화면 슬라이드 쇼(4:3)</PresentationFormat>
  <Paragraphs>27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슬라이드 1</vt:lpstr>
      <vt:lpstr>슬라이드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Windows User</dc:creator>
  <cp:lastModifiedBy>15664485ok@gmail.com</cp:lastModifiedBy>
  <cp:revision>89</cp:revision>
  <dcterms:created xsi:type="dcterms:W3CDTF">2021-09-13T06:49:45Z</dcterms:created>
  <dcterms:modified xsi:type="dcterms:W3CDTF">2026-03-11T07:40:03Z</dcterms:modified>
</cp:coreProperties>
</file>