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945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2022-03-17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BAE-C0CF-4FF4-BD57-44137EB217BE}" type="datetimeFigureOut">
              <a:rPr lang="ko-KR" altLang="en-US" smtClean="0"/>
              <a:pPr/>
              <a:t>2022-03-17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smtClean="0"/>
              <a:t>V3.0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643997" cy="5907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3"/>
                <a:gridCol w="3357586"/>
                <a:gridCol w="2214578"/>
              </a:tblGrid>
              <a:tr h="4286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비고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5715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신용정보를 제공받는 자</a:t>
                      </a:r>
                      <a:endParaRPr lang="en-US" altLang="ko-KR" sz="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제공받는 자</a:t>
                      </a:r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거점중계기관 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㈜</a:t>
                      </a:r>
                      <a:r>
                        <a:rPr lang="ko-KR" altLang="en-US" sz="8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코스콤</a:t>
                      </a:r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제공받는 자의 이용 목적</a:t>
                      </a:r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개인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정보제공자인 당사를 대신하여 정보수신자에게 전송</a:t>
                      </a:r>
                      <a:r>
                        <a:rPr 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err="1" smtClean="0"/>
                        <a:t>제공받는자</a:t>
                      </a:r>
                      <a:r>
                        <a:rPr lang="ko-KR" altLang="en-US" sz="800" dirty="0" smtClean="0"/>
                        <a:t> 신설</a:t>
                      </a:r>
                      <a:r>
                        <a:rPr lang="en-US" altLang="ko-KR" sz="800" dirty="0" smtClean="0"/>
                        <a:t>, </a:t>
                      </a:r>
                      <a:r>
                        <a:rPr lang="ko-KR" altLang="en-US" sz="800" dirty="0" smtClean="0"/>
                        <a:t>이용목적 추가</a:t>
                      </a:r>
                      <a:endParaRPr lang="ko-KR" altLang="en-US" sz="800" dirty="0"/>
                    </a:p>
                  </a:txBody>
                  <a:tcPr/>
                </a:tc>
              </a:tr>
              <a:tr h="1287458">
                <a:tc>
                  <a:txBody>
                    <a:bodyPr/>
                    <a:lstStyle/>
                    <a:p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신용정보주체의 권리 및 행사방법</a:t>
                      </a:r>
                      <a:endParaRPr lang="en-US" altLang="ko-KR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신용정보의 열람</a:t>
                      </a: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정정 청구 접수</a:t>
                      </a: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처리부서</a:t>
                      </a:r>
                      <a:endParaRPr lang="en-US" altLang="ko-KR" sz="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i="0" u="none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신용정보의 열람</a:t>
                      </a:r>
                      <a:r>
                        <a:rPr 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정정 청구 접수</a:t>
                      </a:r>
                      <a:r>
                        <a:rPr 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처리부서</a:t>
                      </a:r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800" dirty="0" smtClean="0"/>
                    </a:p>
                    <a:p>
                      <a:pPr latinLnBrk="1"/>
                      <a:r>
                        <a:rPr lang="ko-KR" altLang="en-US" sz="800" dirty="0" smtClean="0"/>
                        <a:t>부서명 변경 </a:t>
                      </a:r>
                      <a:r>
                        <a:rPr lang="ko-KR" altLang="en-US" sz="800" dirty="0" err="1" smtClean="0"/>
                        <a:t>고객지원팀</a:t>
                      </a:r>
                      <a:r>
                        <a:rPr lang="ko-KR" altLang="en-US" sz="800" dirty="0" smtClean="0"/>
                        <a:t> → </a:t>
                      </a:r>
                      <a:r>
                        <a:rPr lang="ko-KR" altLang="en-US" sz="800" dirty="0" err="1" smtClean="0"/>
                        <a:t>회계팀</a:t>
                      </a:r>
                      <a:endParaRPr lang="ko-KR" altLang="en-US" sz="800" dirty="0"/>
                    </a:p>
                  </a:txBody>
                  <a:tcPr/>
                </a:tc>
              </a:tr>
              <a:tr h="1570062">
                <a:tc>
                  <a:txBody>
                    <a:bodyPr/>
                    <a:lstStyle/>
                    <a:p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3.</a:t>
                      </a:r>
                      <a:r>
                        <a:rPr lang="en-US" altLang="ko-KR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신용정보주체의 권리 및 행사방법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3.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신용정보주체의 권리의 종류 및 행사방법</a:t>
                      </a:r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(6)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개인신용정보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삭제제외 요청</a:t>
                      </a:r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신용정보주체는 개인신용정보가 삭제되기 전 당사에 개인신용정보</a:t>
                      </a:r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의 삭제를 원치 않는다는 명백한 의사를 표시하여 개인신용정보의 </a:t>
                      </a:r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삭제제외를 요청할 수 있습니다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(9)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개인신용정보의 전송요구권</a:t>
                      </a:r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신용정보주체는 당사가 보유하고 있는 본인에 관한 개인신용정보를 </a:t>
                      </a:r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본인신용정보관리회사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개인신용평가회사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baseline="0" dirty="0" err="1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개인사업자산용평가회사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본인 등에게  전송하거나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전송요구를 철회하여 줄 것을 요구할 수   </a:t>
                      </a:r>
                      <a:endParaRPr lang="en-US" altLang="ko-KR" sz="800" b="1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있습니다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smtClean="0"/>
                        <a:t>개인신용정보 삭제제외 요청</a:t>
                      </a:r>
                      <a:r>
                        <a:rPr lang="en-US" altLang="ko-KR" sz="800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sz="800" dirty="0" smtClean="0"/>
                        <a:t>개인신용정보의 전송 요구권 신설</a:t>
                      </a:r>
                      <a:endParaRPr lang="ko-KR" altLang="en-US" sz="800" dirty="0"/>
                    </a:p>
                  </a:txBody>
                  <a:tcPr/>
                </a:tc>
              </a:tr>
              <a:tr h="1728420">
                <a:tc>
                  <a:txBody>
                    <a:bodyPr/>
                    <a:lstStyle/>
                    <a:p>
                      <a:r>
                        <a:rPr lang="en-US" altLang="ko-KR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7. </a:t>
                      </a:r>
                      <a:r>
                        <a:rPr lang="ko-KR" altLang="en-US" sz="800" b="0" i="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신용정보주체의 권익침해에 대한 구제방법</a:t>
                      </a:r>
                      <a:endParaRPr lang="en-US" altLang="ko-KR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정보주체는 아래의 기관에 대해 개인정보 침해에 대한 피해구제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상담 등을 문의하실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아래의 기관은 당사와 별개의 기관으로서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회사의 자체적인 개인정보 불만처리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피해구제 결과에</a:t>
                      </a:r>
                    </a:p>
                    <a:p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만족하지 못하시거나 자세한 도움이 필요하시면 문의하여 주시기 바랍니다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개인정보분쟁조정위원회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(www.kopico.go.kr / 1833-6972)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한국인터넷진흥원 개인정보침해신고센터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(privacy.kisa.or.kr / 118)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정보보호마크인증위원회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(www.eprivacy.or.kr / 02-550-9531~2)</a:t>
                      </a: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대검찰청 사이버수사과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(www.spo.go.kr / 1301)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경찰청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사이버안전국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(cyberbureau.police.go.kr / 182)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한국신용정보원 소비자보호실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(www.kcredit.or.kr / 1544-1040)</a:t>
                      </a:r>
                    </a:p>
                    <a:p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ko-KR" sz="800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smtClean="0"/>
                        <a:t>신용정보주체의 권익침해에 대한 구제방법 삭제</a:t>
                      </a:r>
                      <a:endParaRPr lang="ko-KR" altLang="en-US" sz="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500306"/>
            <a:ext cx="292895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500306"/>
            <a:ext cx="314327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258</Words>
  <Application>Microsoft Office PowerPoint</Application>
  <PresentationFormat>화면 슬라이드 쇼(4:3)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User</dc:creator>
  <cp:lastModifiedBy>Windows User</cp:lastModifiedBy>
  <cp:revision>33</cp:revision>
  <dcterms:created xsi:type="dcterms:W3CDTF">2021-09-13T06:49:45Z</dcterms:created>
  <dcterms:modified xsi:type="dcterms:W3CDTF">2022-03-17T07:56:58Z</dcterms:modified>
</cp:coreProperties>
</file>